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3206" y="750627"/>
            <a:ext cx="1020852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4400" dirty="0" smtClean="0"/>
              <a:t>Quelle est la date aujourd’hui ?</a:t>
            </a:r>
          </a:p>
          <a:p>
            <a:pPr marL="342900" indent="-342900">
              <a:buAutoNum type="arabicPeriod"/>
            </a:pPr>
            <a:endParaRPr lang="fr-FR" sz="2800" dirty="0" smtClean="0"/>
          </a:p>
          <a:p>
            <a:pPr marL="342900" indent="-342900">
              <a:buAutoNum type="arabicPeriod"/>
            </a:pPr>
            <a:r>
              <a:rPr lang="fr-FR" sz="4400" dirty="0" smtClean="0"/>
              <a:t>Quel temps fait-il aujourd’hui ?</a:t>
            </a:r>
          </a:p>
          <a:p>
            <a:pPr marL="342900" indent="-342900">
              <a:buAutoNum type="arabicPeriod"/>
            </a:pPr>
            <a:endParaRPr lang="fr-FR" sz="2800" dirty="0" smtClean="0"/>
          </a:p>
          <a:p>
            <a:pPr marL="342900" indent="-342900">
              <a:buAutoNum type="arabicPeriod"/>
            </a:pPr>
            <a:r>
              <a:rPr lang="fr-FR" sz="4400" dirty="0" smtClean="0"/>
              <a:t>Quel est la date de ton anniversaire ?  </a:t>
            </a:r>
            <a:r>
              <a:rPr lang="fr-FR" sz="4000" dirty="0" smtClean="0">
                <a:solidFill>
                  <a:schemeClr val="tx1">
                    <a:lumMod val="50000"/>
                  </a:schemeClr>
                </a:solidFill>
              </a:rPr>
              <a:t>(C’est quand, ton anniversaire ?)</a:t>
            </a:r>
          </a:p>
          <a:p>
            <a:pPr marL="342900" indent="-342900">
              <a:buAutoNum type="arabicPeriod"/>
            </a:pPr>
            <a:endParaRPr lang="fr-FR" sz="2800" dirty="0" smtClean="0"/>
          </a:p>
          <a:p>
            <a:pPr marL="342900" indent="-342900">
              <a:buAutoNum type="arabicPeriod"/>
            </a:pPr>
            <a:r>
              <a:rPr lang="fr-FR" sz="4400" dirty="0" smtClean="0"/>
              <a:t>Qui a un anniversaire en février?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32073604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</TotalTime>
  <Words>33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2016-02-01T11:34:32Z</dcterms:created>
  <dcterms:modified xsi:type="dcterms:W3CDTF">2016-02-01T11:37:48Z</dcterms:modified>
</cp:coreProperties>
</file>